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8" r:id="rId4"/>
    <p:sldId id="262" r:id="rId5"/>
    <p:sldId id="263" r:id="rId6"/>
    <p:sldId id="264" r:id="rId7"/>
    <p:sldId id="282" r:id="rId8"/>
    <p:sldId id="267" r:id="rId9"/>
    <p:sldId id="275" r:id="rId10"/>
    <p:sldId id="268" r:id="rId11"/>
    <p:sldId id="281" r:id="rId12"/>
    <p:sldId id="283" r:id="rId13"/>
    <p:sldId id="28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4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8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6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4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1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E070-2382-40D4-A4C2-7C4194DD061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F98A-7CDE-4BD5-88B7-0E511B34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5227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/>
              <a:t>Ипатов Иван Егорович</a:t>
            </a:r>
            <a:br>
              <a:rPr lang="ru-RU" sz="5400" dirty="0" smtClean="0"/>
            </a:br>
            <a:r>
              <a:rPr lang="ru-RU" sz="5400" dirty="0" smtClean="0"/>
              <a:t>(1919-2017)</a:t>
            </a:r>
            <a:br>
              <a:rPr lang="ru-RU" sz="5400" dirty="0" smtClean="0"/>
            </a:br>
            <a:r>
              <a:rPr lang="ru-RU" sz="4000" dirty="0" smtClean="0"/>
              <a:t>старшина, командир взвода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64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Участвовал </a:t>
            </a:r>
            <a:r>
              <a:rPr lang="ru-RU" dirty="0"/>
              <a:t>в битве за Москву, на Курской дуге, битве за Берлин</a:t>
            </a:r>
            <a:r>
              <a:rPr lang="ru-RU" dirty="0" smtClean="0"/>
              <a:t>. Воевал на Западном, Белорусском, Первых белорусских фронтах.</a:t>
            </a:r>
            <a:br>
              <a:rPr lang="ru-RU" dirty="0" smtClean="0"/>
            </a:br>
            <a:r>
              <a:rPr lang="ru-RU" dirty="0" smtClean="0"/>
              <a:t>Награжден орденом </a:t>
            </a:r>
            <a:r>
              <a:rPr lang="ru-RU" dirty="0"/>
              <a:t>Красной </a:t>
            </a:r>
            <a:r>
              <a:rPr lang="ru-RU" dirty="0" smtClean="0"/>
              <a:t>Звезды</a:t>
            </a:r>
            <a:r>
              <a:rPr lang="ru-RU" dirty="0"/>
              <a:t>, орденами Отечественной войны 2 степени, медалью за </a:t>
            </a:r>
            <a:r>
              <a:rPr lang="ru-RU" dirty="0" smtClean="0"/>
              <a:t>отвагу, орденом, награждённым к 50-летию Победы в Великой Отечественной войне, также медалями «За оборону Москвы», «За взятие Варшавы», «За взятие Берлина».</a:t>
            </a:r>
            <a:br>
              <a:rPr lang="ru-RU" dirty="0" smtClean="0"/>
            </a:br>
            <a:r>
              <a:rPr lang="ru-RU" dirty="0" smtClean="0"/>
              <a:t>Был последним пограничником , уроженцем Удмуртии.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7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7670">
            <a:off x="-577707" y="609576"/>
            <a:ext cx="5636481" cy="422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3164">
            <a:off x="3791330" y="1984138"/>
            <a:ext cx="556861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6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11446"/>
          <a:stretch/>
        </p:blipFill>
        <p:spPr>
          <a:xfrm>
            <a:off x="2632364" y="548680"/>
            <a:ext cx="3422072" cy="6026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860580" cy="514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50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320480" cy="634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04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6028"/>
            <a:ext cx="4320479" cy="6189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41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0409"/>
            <a:ext cx="8229600" cy="4365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8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690864" cy="5904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/>
              <a:t>В один осенний день 1939 года </a:t>
            </a:r>
            <a:r>
              <a:rPr lang="ru-RU" sz="2400" dirty="0" smtClean="0"/>
              <a:t>Ивана Егоровича </a:t>
            </a:r>
            <a:r>
              <a:rPr lang="ru-RU" sz="2400" dirty="0"/>
              <a:t>призвали в ряды российской </a:t>
            </a:r>
            <a:r>
              <a:rPr lang="ru-RU" sz="2400" dirty="0" smtClean="0"/>
              <a:t>армии на линейную </a:t>
            </a:r>
            <a:r>
              <a:rPr lang="ru-RU" sz="2400" dirty="0"/>
              <a:t>заставу </a:t>
            </a:r>
            <a:r>
              <a:rPr lang="ru-RU" sz="2400" dirty="0" err="1"/>
              <a:t>литовско</a:t>
            </a:r>
            <a:r>
              <a:rPr lang="ru-RU" sz="2400" dirty="0"/>
              <a:t> – германской границы </a:t>
            </a:r>
            <a:r>
              <a:rPr lang="ru-RU" sz="2400" dirty="0" smtClean="0"/>
              <a:t>. </a:t>
            </a:r>
            <a:r>
              <a:rPr lang="ru-RU" sz="2400" dirty="0"/>
              <a:t>Наш боец был назначен связным начальника заставы. В его ведении было две верховые лошади и две повозочные, за которыми он ухаживал и был обязан в любое время суток, как по тревоге, так и при  штатном выезде оседлать лошадь себе и начальнику заставы. 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728340"/>
            <a:ext cx="3547433" cy="236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51" y="548680"/>
            <a:ext cx="353045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61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Наш герой в увольнительные не ходил, да и некогда было, имея индивидуальную обязанность доставлять продукты два раза в неделю, что в общем хватало развеяться за пределами заставы в пути до местечка и обратно.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51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22 июня заставой хотели отметить годовщину входа в Литву. В ночь на 22 июня 1941 г. часовые услышали шум моторов и лязг гусениц танков, а позднее показались и сами танки. Было принято решение отступать на восток. Первый бой дали на реке Березине.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6042" r="4997"/>
          <a:stretch/>
        </p:blipFill>
        <p:spPr>
          <a:xfrm>
            <a:off x="2267744" y="332656"/>
            <a:ext cx="4336474" cy="6158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4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В 1943 г. На Курской дуге принял взвод и командовал им по 1946 г. Когда демобилизовался , получил наградный лист г. Подольска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Приказ </a:t>
            </a:r>
            <a:r>
              <a:rPr lang="ru-RU" dirty="0"/>
              <a:t>47 армии от 31.05.1945 </a:t>
            </a:r>
            <a:r>
              <a:rPr lang="ru-RU" dirty="0" smtClean="0"/>
              <a:t>года: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 Старшина </a:t>
            </a:r>
            <a:r>
              <a:rPr lang="ru-RU" dirty="0"/>
              <a:t>И</a:t>
            </a:r>
            <a:r>
              <a:rPr lang="ru-RU" dirty="0" smtClean="0"/>
              <a:t>патов, участвуя в боях по ликвидации противника в районе населенного пункта </a:t>
            </a:r>
            <a:r>
              <a:rPr lang="ru-RU" dirty="0" err="1" smtClean="0"/>
              <a:t>Певезин</a:t>
            </a:r>
            <a:r>
              <a:rPr lang="ru-RU" dirty="0" smtClean="0"/>
              <a:t> 05.05.1945 г при прочёске болота, не теряя бдительности, очередью из автомата уничтожил немецкого офицера, чем предотвратил выстрел в упор своего командира взвода. В этом бою товарищ </a:t>
            </a:r>
            <a:r>
              <a:rPr lang="ru-RU" dirty="0"/>
              <a:t>И</a:t>
            </a:r>
            <a:r>
              <a:rPr lang="ru-RU" dirty="0" smtClean="0"/>
              <a:t>патов лично взял в плен 11 немецких солдат. Награжден Орденом отечественной войны второй степени».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829">
            <a:off x="-58621" y="184863"/>
            <a:ext cx="5170521" cy="3877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876">
            <a:off x="4781381" y="1562269"/>
            <a:ext cx="4817509" cy="361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67125"/>
            <a:ext cx="4762500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8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276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Ипатов Иван Егорович (1919-2017) старшина, командир взвода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3</cp:lastModifiedBy>
  <cp:revision>43</cp:revision>
  <dcterms:created xsi:type="dcterms:W3CDTF">2017-01-25T17:07:45Z</dcterms:created>
  <dcterms:modified xsi:type="dcterms:W3CDTF">2021-03-24T03:19:19Z</dcterms:modified>
</cp:coreProperties>
</file>